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95" r:id="rId2"/>
    <p:sldId id="268" r:id="rId3"/>
    <p:sldId id="299" r:id="rId4"/>
    <p:sldId id="270" r:id="rId5"/>
    <p:sldId id="271" r:id="rId6"/>
    <p:sldId id="286" r:id="rId7"/>
    <p:sldId id="287" r:id="rId8"/>
    <p:sldId id="285" r:id="rId9"/>
    <p:sldId id="292" r:id="rId10"/>
    <p:sldId id="277" r:id="rId11"/>
    <p:sldId id="298" r:id="rId12"/>
    <p:sldId id="296" r:id="rId13"/>
    <p:sldId id="278" r:id="rId14"/>
    <p:sldId id="293" r:id="rId15"/>
    <p:sldId id="294" r:id="rId16"/>
    <p:sldId id="269" r:id="rId17"/>
    <p:sldId id="273" r:id="rId18"/>
    <p:sldId id="274" r:id="rId19"/>
    <p:sldId id="290" r:id="rId20"/>
    <p:sldId id="264" r:id="rId21"/>
    <p:sldId id="289" r:id="rId22"/>
    <p:sldId id="267" r:id="rId23"/>
    <p:sldId id="291" r:id="rId24"/>
    <p:sldId id="275" r:id="rId25"/>
    <p:sldId id="279" r:id="rId26"/>
    <p:sldId id="280" r:id="rId27"/>
    <p:sldId id="281" r:id="rId28"/>
    <p:sldId id="282" r:id="rId29"/>
    <p:sldId id="276" r:id="rId30"/>
    <p:sldId id="300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-49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3642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367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3984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8478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09297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3243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67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465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896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0005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290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4795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480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89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643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106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06253-8BF5-4037-A824-6D9E18086431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6DF6EA0-3339-40D7-B21A-5039AEE5A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1983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998851" cy="18053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chemeClr val="tx1"/>
                </a:solidFill>
              </a:rPr>
              <a:t>Первичная профсоюзная – основа педагогического коллектива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Из опыта работы профсоюзной организации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МБОУ «Гимназия №4» Кировского района г.Казани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2019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226" y="5884984"/>
            <a:ext cx="8596668" cy="66430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 баянистом - веселей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Documents and Settings\ФФ\Рабочий стол\прф фото\Встреча ветеранов прошла весело и интересно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5009" y="328247"/>
            <a:ext cx="7877907" cy="5251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441" y="6025662"/>
            <a:ext cx="8596668" cy="8323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День учителя в учительской на перемене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7650" name="Picture 2" descr="C:\Documents and Settings\ФФ\Рабочий стол\прф фото\IMG-20161005-WA001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01968" y="422031"/>
            <a:ext cx="7432431" cy="5574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549" y="5627076"/>
            <a:ext cx="8596668" cy="85187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Новички и их наставники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4578" name="Picture 2" descr="C:\Documents and Settings\ФФ\Рабочий стол\прф фото\IMG-20160523-WA00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1107" y="492368"/>
            <a:ext cx="5878838" cy="3845170"/>
          </a:xfrm>
          <a:prstGeom prst="rect">
            <a:avLst/>
          </a:prstGeom>
          <a:noFill/>
        </p:spPr>
      </p:pic>
      <p:pic>
        <p:nvPicPr>
          <p:cNvPr id="24579" name="Picture 3" descr="C:\Documents and Settings\ФФ\Рабочий стол\прф фото\IMG-20160523-WA00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11814" y="1664674"/>
            <a:ext cx="5095633" cy="3821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673" y="5603631"/>
            <a:ext cx="8596668" cy="78153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Сильные, ловкие, смелые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292" name="Picture 4" descr="C:\Documents and Settings\ФФ\Рабочий стол\прф фото\IMG-20161015-WA00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727" y="1144171"/>
            <a:ext cx="5104908" cy="3828681"/>
          </a:xfrm>
          <a:prstGeom prst="rect">
            <a:avLst/>
          </a:prstGeom>
          <a:noFill/>
        </p:spPr>
      </p:pic>
      <p:pic>
        <p:nvPicPr>
          <p:cNvPr id="7" name="Picture 3" descr="C:\Documents and Settings\ФФ\Рабочий стол\прф фото\IMG-20161014-WA00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0" y="560108"/>
            <a:ext cx="5519678" cy="32850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318" y="5537200"/>
            <a:ext cx="8596668" cy="1320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Быстрее, выше, сильнее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6626" name="Picture 2" descr="C:\Documents and Settings\ФФ\Рабочий стол\прф фото\IMG-20160929-WA001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30462" y="1254370"/>
            <a:ext cx="5392614" cy="4044461"/>
          </a:xfrm>
          <a:prstGeom prst="rect">
            <a:avLst/>
          </a:prstGeom>
          <a:noFill/>
        </p:spPr>
      </p:pic>
      <p:pic>
        <p:nvPicPr>
          <p:cNvPr id="5" name="Picture 2" descr="C:\Documents and Settings\ФФ\Рабочий стол\прф фото\IMG-20161015-WA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95677"/>
            <a:ext cx="5310553" cy="43749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550" y="5767754"/>
            <a:ext cx="8596668" cy="109024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Лыжня зовет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icture 5" descr="C:\Documents and Settings\ФФ\Рабочий стол\прф фото\r8J5vOrMjiM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9539" y="0"/>
            <a:ext cx="7666891" cy="5750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ФФ\Рабочий стол\прф фото\IMG-20160821-WA00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609600"/>
            <a:ext cx="5533292" cy="414996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36669" y="5903893"/>
            <a:ext cx="79666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Среди делегатов Всемирного конгресса татар</a:t>
            </a:r>
          </a:p>
          <a:p>
            <a:r>
              <a:rPr lang="ru-RU" sz="2800" dirty="0" smtClean="0"/>
              <a:t> на встрече в </a:t>
            </a:r>
            <a:r>
              <a:rPr lang="ru-RU" sz="2800" dirty="0" err="1" smtClean="0"/>
              <a:t>Дрожжановском</a:t>
            </a:r>
            <a:r>
              <a:rPr lang="ru-RU" sz="2800" dirty="0" smtClean="0"/>
              <a:t> районе</a:t>
            </a:r>
            <a:endParaRPr lang="ru-RU" sz="2800" dirty="0"/>
          </a:p>
        </p:txBody>
      </p:sp>
      <p:pic>
        <p:nvPicPr>
          <p:cNvPr id="4099" name="Picture 3" descr="C:\Documents and Settings\ФФ\Рабочий стол\прф фото\IMG-20160821-WA000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1138" y="1834663"/>
            <a:ext cx="5322276" cy="39917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764" y="5537200"/>
            <a:ext cx="4269805" cy="1320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На демонстрации</a:t>
            </a:r>
            <a:endParaRPr lang="ru-RU" dirty="0"/>
          </a:p>
        </p:txBody>
      </p:sp>
      <p:pic>
        <p:nvPicPr>
          <p:cNvPr id="1026" name="Picture 2" descr="C:\Documents and Settings\ФФ\Рабочий стол\прф фото\IMG-20160501-WA00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19200" y="0"/>
            <a:ext cx="7302341" cy="54767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6873" y="5205046"/>
            <a:ext cx="8596668" cy="1320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 д. </a:t>
            </a:r>
            <a:r>
              <a:rPr lang="ru-RU" dirty="0" err="1" smtClean="0">
                <a:solidFill>
                  <a:schemeClr val="tx1"/>
                </a:solidFill>
              </a:rPr>
              <a:t>Тутаево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Апастовского</a:t>
            </a:r>
            <a:r>
              <a:rPr lang="ru-RU" dirty="0" smtClean="0">
                <a:solidFill>
                  <a:schemeClr val="tx1"/>
                </a:solidFill>
              </a:rPr>
              <a:t> района РТ- родине Сары Садыковой</a:t>
            </a:r>
            <a:endParaRPr lang="ru-RU" dirty="0"/>
          </a:p>
        </p:txBody>
      </p:sp>
      <p:pic>
        <p:nvPicPr>
          <p:cNvPr id="8194" name="Picture 2" descr="C:\Documents and Settings\ФФ\Рабочий стол\прф фото\100_441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8246" y="325973"/>
            <a:ext cx="6278563" cy="4708525"/>
          </a:xfrm>
          <a:prstGeom prst="rect">
            <a:avLst/>
          </a:prstGeom>
          <a:noFill/>
        </p:spPr>
      </p:pic>
      <p:pic>
        <p:nvPicPr>
          <p:cNvPr id="8195" name="Picture 3" descr="C:\Documents and Settings\ФФ\Рабочий стол\прф фото\Деревня Тутаево Апастовского район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56834" y="375139"/>
            <a:ext cx="5096059" cy="3821722"/>
          </a:xfrm>
          <a:prstGeom prst="rect">
            <a:avLst/>
          </a:prstGeom>
          <a:noFill/>
        </p:spPr>
      </p:pic>
      <p:pic>
        <p:nvPicPr>
          <p:cNvPr id="8196" name="Picture 4" descr="C:\Documents and Settings\ФФ\Рабочий стол\прф фото\100_402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64369" y="2012584"/>
            <a:ext cx="4428027" cy="3320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5734" y="5537200"/>
            <a:ext cx="3660205" cy="1320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Рядом с поэтом</a:t>
            </a:r>
            <a:endParaRPr lang="ru-RU" dirty="0"/>
          </a:p>
        </p:txBody>
      </p:sp>
      <p:pic>
        <p:nvPicPr>
          <p:cNvPr id="19458" name="Picture 2" descr="C:\Documents and Settings\ФФ\Рабочий стол\прф фото\IMG-20161014-WA00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12985" y="313592"/>
            <a:ext cx="9425354" cy="5301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537200"/>
            <a:ext cx="11605846" cy="1320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Коллектив гимназии с первыми лицами города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Documents and Settings\ФФ\Рабочий стол\прф фото\IMG-20160616-WA00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55631" y="398586"/>
            <a:ext cx="6541475" cy="4906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630" y="5791200"/>
            <a:ext cx="10515600" cy="71607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Экскурсия в </a:t>
            </a:r>
            <a:r>
              <a:rPr lang="ru-RU" dirty="0" err="1" smtClean="0">
                <a:solidFill>
                  <a:schemeClr val="tx1"/>
                </a:solidFill>
              </a:rPr>
              <a:t>д.Кырлай</a:t>
            </a:r>
            <a:r>
              <a:rPr lang="ru-RU" dirty="0" smtClean="0">
                <a:solidFill>
                  <a:schemeClr val="tx1"/>
                </a:solidFill>
              </a:rPr>
              <a:t> на родину Г.Тукая</a:t>
            </a:r>
            <a:endParaRPr lang="ru-RU" dirty="0"/>
          </a:p>
        </p:txBody>
      </p:sp>
      <p:pic>
        <p:nvPicPr>
          <p:cNvPr id="20482" name="Picture 2" descr="C:\Documents and Settings\ФФ\Рабочий стол\прф фото\IMG-20161014-WA001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03567" y="398585"/>
            <a:ext cx="9253415" cy="52050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52955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903" y="5537200"/>
            <a:ext cx="10858174" cy="1320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Экскурсия в музей – заповедник «Иске Казан»</a:t>
            </a:r>
            <a:endParaRPr lang="ru-RU" dirty="0"/>
          </a:p>
        </p:txBody>
      </p:sp>
      <p:pic>
        <p:nvPicPr>
          <p:cNvPr id="21506" name="Picture 2" descr="C:\Documents and Settings\ФФ\Рабочий стол\прф фото\IMG-20161015-WA00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63262" y="328247"/>
            <a:ext cx="9401907" cy="52885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0380" y="5697414"/>
            <a:ext cx="8596668" cy="85187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Утомленные солнцем</a:t>
            </a:r>
            <a:endParaRPr lang="ru-RU" dirty="0"/>
          </a:p>
        </p:txBody>
      </p:sp>
      <p:pic>
        <p:nvPicPr>
          <p:cNvPr id="4" name="Picture 6" descr="C:\Documents and Settings\ФФ\Рабочий стол\прф фото\IMG-20160527-WA00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0761" y="286849"/>
            <a:ext cx="9829800" cy="5534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C:\Documents and Settings\ФФ\Рабочий стол\прф фото\IMG-20160527-WA00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0615" y="0"/>
            <a:ext cx="4179997" cy="5579141"/>
          </a:xfrm>
          <a:prstGeom prst="rect">
            <a:avLst/>
          </a:prstGeom>
          <a:noFill/>
        </p:spPr>
      </p:pic>
      <p:pic>
        <p:nvPicPr>
          <p:cNvPr id="4" name="Picture 10" descr="C:\Documents and Settings\ФФ\Рабочий стол\прф фото\IMG-20160527-WA000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14170" y="0"/>
            <a:ext cx="3693357" cy="65659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639" y="5978768"/>
            <a:ext cx="55041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Прикоснуться к истории</a:t>
            </a:r>
            <a:endParaRPr lang="ru-RU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211" y="5814646"/>
            <a:ext cx="8596668" cy="73464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Празднование 8 марта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Documents and Settings\ФФ\Рабочий стол\прф фото\Праздники объединяют коллектив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3641" y="468923"/>
            <a:ext cx="7331836" cy="53437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211" y="6213230"/>
            <a:ext cx="8596668" cy="64476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Ведущие концерта. А вам слабо?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Documents and Settings\ФФ\Рабочий стол\прф фото\Наши ведущие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8523" y="0"/>
            <a:ext cx="7649307" cy="5908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227" y="5650522"/>
            <a:ext cx="8596668" cy="85187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Все засветились на сцене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338" name="Picture 2" descr="C:\Documents and Settings\ФФ\Рабочий стол\прф фото\IMG_927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83322" y="468922"/>
            <a:ext cx="7197970" cy="4927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873" y="5791200"/>
            <a:ext cx="8596668" cy="1066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Стиляги нашего времени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5362" name="Picture 2" descr="C:\Documents and Settings\ФФ\Рабочий стол\прф фото\Наши стиляги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6768" y="396630"/>
            <a:ext cx="7526215" cy="50174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119" y="6025662"/>
            <a:ext cx="8596668" cy="83233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 чем мы хуже </a:t>
            </a:r>
            <a:r>
              <a:rPr lang="ru-RU" dirty="0" err="1" smtClean="0">
                <a:solidFill>
                  <a:schemeClr val="tx1"/>
                </a:solidFill>
              </a:rPr>
              <a:t>бурановских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3554" name="Picture 2" descr="C:\Documents and Settings\ФФ\Рабочий стол\прф фото\Чем мы хуже Бурановских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3502" y="328246"/>
            <a:ext cx="8285283" cy="55235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457" y="5931876"/>
            <a:ext cx="8596668" cy="92612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Наши звезды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Documents and Settings\ФФ\Рабочий стол\прф фото\Когда мы вместе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9705" y="644770"/>
            <a:ext cx="8897372" cy="5146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657" y="5767754"/>
            <a:ext cx="8596668" cy="68775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День гимназии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https://edu.tatar.ru/upload/gallery_photo/8282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766" y="578233"/>
            <a:ext cx="5455879" cy="4533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edu.tatar.ru/upload/gallery_photo/82836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4246" y="1594338"/>
            <a:ext cx="5392616" cy="4133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5" descr="http://cs11110.userapi.com/u85253927/-14/x_dfde4b7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912" y="246888"/>
            <a:ext cx="9539062" cy="639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011" y="5720861"/>
            <a:ext cx="8596668" cy="85187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Встреча ветеранов</a:t>
            </a:r>
            <a:endParaRPr lang="ru-RU" dirty="0"/>
          </a:p>
        </p:txBody>
      </p:sp>
      <p:pic>
        <p:nvPicPr>
          <p:cNvPr id="5122" name="Picture 2" descr="C:\Documents and Settings\ФФ\Рабочий стол\прф фото\ветераны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93666" y="445477"/>
            <a:ext cx="7844119" cy="52294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457" y="5791200"/>
            <a:ext cx="11350543" cy="6799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Как здорово , что все мы здесь сегодня собрались</a:t>
            </a:r>
            <a:endParaRPr lang="ru-RU" dirty="0"/>
          </a:p>
        </p:txBody>
      </p:sp>
      <p:pic>
        <p:nvPicPr>
          <p:cNvPr id="6146" name="Picture 2" descr="C:\Documents and Settings\ФФ\Рабочий стол\прф фото\IMG-20160930-WA001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42831" y="0"/>
            <a:ext cx="7401168" cy="5550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196" y="6002214"/>
            <a:ext cx="8596668" cy="85578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Как молоды мы были…</a:t>
            </a:r>
            <a:endParaRPr lang="ru-RU" dirty="0"/>
          </a:p>
        </p:txBody>
      </p:sp>
      <p:pic>
        <p:nvPicPr>
          <p:cNvPr id="16386" name="Picture 2" descr="C:\Documents and Settings\ФФ\Рабочий стол\прф фото\IMG_8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368" y="304801"/>
            <a:ext cx="8323386" cy="5548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9076" y="6096000"/>
            <a:ext cx="6017591" cy="762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  помнишь?</a:t>
            </a:r>
            <a:endParaRPr lang="ru-RU" dirty="0"/>
          </a:p>
        </p:txBody>
      </p:sp>
      <p:pic>
        <p:nvPicPr>
          <p:cNvPr id="17410" name="Picture 2" descr="C:\Documents and Settings\ФФ\Рабочий стол\прф фото\IMG_888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63440" y="335632"/>
            <a:ext cx="7071360" cy="5277961"/>
          </a:xfrm>
          <a:prstGeom prst="rect">
            <a:avLst/>
          </a:prstGeom>
          <a:noFill/>
        </p:spPr>
      </p:pic>
      <p:pic>
        <p:nvPicPr>
          <p:cNvPr id="4" name="Picture 2" descr="C:\Documents and Settings\ФФ\Рабочий стол\прф фото\IMG-20160624-WA000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7662" y="310896"/>
            <a:ext cx="4062047" cy="54160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/>
          <p:cNvPicPr>
            <a:picLocks noChangeAspect="1" noChangeArrowheads="1"/>
          </p:cNvPicPr>
          <p:nvPr/>
        </p:nvPicPr>
        <p:blipFill>
          <a:blip r:embed="rId2"/>
          <a:srcRect l="12590" t="8000" r="6134" b="14000"/>
          <a:stretch>
            <a:fillRect/>
          </a:stretch>
        </p:blipFill>
        <p:spPr bwMode="auto">
          <a:xfrm>
            <a:off x="1371600" y="384047"/>
            <a:ext cx="6931152" cy="6059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780" y="5767753"/>
            <a:ext cx="4832512" cy="73464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 чаем с пирогами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icture 3" descr="C:\Documents and Settings\ФФ\Рабочий стол\прф фото\IMG-20160930-WA002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14400" y="357555"/>
            <a:ext cx="7244861" cy="54336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743</TotalTime>
  <Words>134</Words>
  <Application>Microsoft Office PowerPoint</Application>
  <PresentationFormat>Произвольный</PresentationFormat>
  <Paragraphs>29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Грань</vt:lpstr>
      <vt:lpstr>Первичная профсоюзная – основа педагогического коллектива       Из опыта работы профсоюзной организации  МБОУ «Гимназия №4» Кировского района г.Казани  2019</vt:lpstr>
      <vt:lpstr>Коллектив гимназии с первыми лицами города</vt:lpstr>
      <vt:lpstr>День гимназии</vt:lpstr>
      <vt:lpstr>Встреча ветеранов</vt:lpstr>
      <vt:lpstr>Как здорово , что все мы здесь сегодня собрались</vt:lpstr>
      <vt:lpstr>Как молоды мы были…</vt:lpstr>
      <vt:lpstr>А  помнишь?</vt:lpstr>
      <vt:lpstr>Слайд 8</vt:lpstr>
      <vt:lpstr>За чаем с пирогами</vt:lpstr>
      <vt:lpstr>С баянистом - веселей</vt:lpstr>
      <vt:lpstr>День учителя в учительской на перемене</vt:lpstr>
      <vt:lpstr>Новички и их наставники</vt:lpstr>
      <vt:lpstr>Сильные, ловкие, смелые</vt:lpstr>
      <vt:lpstr>Быстрее, выше, сильнее</vt:lpstr>
      <vt:lpstr>Лыжня зовет</vt:lpstr>
      <vt:lpstr>Слайд 16</vt:lpstr>
      <vt:lpstr>На демонстрации</vt:lpstr>
      <vt:lpstr>В д. Тутаево Апастовского района РТ- родине Сары Садыковой</vt:lpstr>
      <vt:lpstr>Рядом с поэтом</vt:lpstr>
      <vt:lpstr>Экскурсия в д.Кырлай на родину Г.Тукая</vt:lpstr>
      <vt:lpstr>Экскурсия в музей – заповедник «Иске Казан»</vt:lpstr>
      <vt:lpstr>Утомленные солнцем</vt:lpstr>
      <vt:lpstr>Слайд 23</vt:lpstr>
      <vt:lpstr>Празднование 8 марта</vt:lpstr>
      <vt:lpstr>Ведущие концерта. А вам слабо?</vt:lpstr>
      <vt:lpstr>Все засветились на сцене</vt:lpstr>
      <vt:lpstr>Стиляги нашего времени</vt:lpstr>
      <vt:lpstr>А чем мы хуже бурановских?</vt:lpstr>
      <vt:lpstr>Наши звезды</vt:lpstr>
      <vt:lpstr>Слайд 30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Краскова</cp:lastModifiedBy>
  <cp:revision>56</cp:revision>
  <dcterms:created xsi:type="dcterms:W3CDTF">2016-01-19T09:53:14Z</dcterms:created>
  <dcterms:modified xsi:type="dcterms:W3CDTF">2019-12-10T14:30:46Z</dcterms:modified>
</cp:coreProperties>
</file>